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75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64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4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5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2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551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2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36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0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45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03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34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33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5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0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5552E66-4E2B-403E-8CD5-15CBEBFA0FE4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318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Игра – </a:t>
            </a:r>
            <a:r>
              <a:rPr lang="ru-RU" b="1" dirty="0" err="1">
                <a:effectLst/>
              </a:rPr>
              <a:t>Платформер</a:t>
            </a:r>
            <a:r>
              <a:rPr lang="ru-RU" b="1" dirty="0">
                <a:effectLst/>
              </a:rPr>
              <a:t> под названием «</a:t>
            </a:r>
            <a:r>
              <a:rPr lang="en-US" b="1">
                <a:effectLst/>
              </a:rPr>
              <a:t>Epic Adventure</a:t>
            </a:r>
            <a:r>
              <a:rPr lang="ru-RU" b="1">
                <a:effectLst/>
              </a:rPr>
              <a:t>»</a:t>
            </a:r>
            <a:endParaRPr lang="ru-RU">
              <a:effectLst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Авторы: </a:t>
            </a:r>
            <a:endParaRPr lang="ru-RU" dirty="0">
              <a:effectLst/>
            </a:endParaRPr>
          </a:p>
          <a:p>
            <a:r>
              <a:rPr lang="ru-RU" dirty="0" err="1">
                <a:effectLst/>
              </a:rPr>
              <a:t>Чичин</a:t>
            </a:r>
            <a:r>
              <a:rPr lang="ru-RU" dirty="0">
                <a:effectLst/>
              </a:rPr>
              <a:t> Вениамин Евгеньевич</a:t>
            </a:r>
          </a:p>
          <a:p>
            <a:r>
              <a:rPr lang="ru-RU" dirty="0">
                <a:effectLst/>
              </a:rPr>
              <a:t>Некрасов Тарас </a:t>
            </a:r>
            <a:r>
              <a:rPr lang="ru-RU" dirty="0" smtClean="0">
                <a:effectLst/>
              </a:rPr>
              <a:t>Сергеевич</a:t>
            </a:r>
            <a:endParaRPr lang="ru-RU" dirty="0"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27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заключении можем с уверенностью сказать</a:t>
            </a:r>
            <a:r>
              <a:rPr lang="en-US" dirty="0" smtClean="0"/>
              <a:t>, </a:t>
            </a:r>
            <a:r>
              <a:rPr lang="ru-RU" dirty="0" smtClean="0"/>
              <a:t>что все поставленные задачи нашего проекта – были выполнены.</a:t>
            </a:r>
          </a:p>
          <a:p>
            <a:pPr marL="0" indent="0">
              <a:buNone/>
            </a:pPr>
            <a:r>
              <a:rPr lang="ru-RU" dirty="0" smtClean="0"/>
              <a:t>В будущем планируется расширять </a:t>
            </a:r>
            <a:r>
              <a:rPr lang="ru-RU" dirty="0" err="1" smtClean="0"/>
              <a:t>геймплей</a:t>
            </a:r>
            <a:r>
              <a:rPr lang="ru-RU" dirty="0" smtClean="0"/>
              <a:t> нашей игры.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498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357745"/>
            <a:ext cx="9905998" cy="4433455"/>
          </a:xfrm>
        </p:spPr>
        <p:txBody>
          <a:bodyPr/>
          <a:lstStyle/>
          <a:p>
            <a:pPr marL="0" indent="0" algn="ctr">
              <a:buNone/>
            </a:pPr>
            <a:r>
              <a:rPr lang="ru-RU" sz="4400" dirty="0" smtClean="0"/>
              <a:t>Спасибо за внимание!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8828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71055"/>
            <a:ext cx="10515600" cy="570590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Идея: </a:t>
            </a:r>
            <a:endParaRPr lang="ru-RU" dirty="0"/>
          </a:p>
          <a:p>
            <a:pPr marL="0" indent="0">
              <a:buNone/>
            </a:pPr>
            <a:r>
              <a:rPr lang="en-US" dirty="0">
                <a:effectLst/>
              </a:rPr>
              <a:t>C</a:t>
            </a:r>
            <a:r>
              <a:rPr lang="ru-RU" dirty="0" err="1">
                <a:effectLst/>
              </a:rPr>
              <a:t>оздать</a:t>
            </a:r>
            <a:r>
              <a:rPr lang="ru-RU" dirty="0">
                <a:effectLst/>
              </a:rPr>
              <a:t> игру, которая позволит пользователю перемещаться между уровнями с помощью  стрелок на клавиатуре, а также с возможностью уничтожения врагов и подсчётом времени прохождения</a:t>
            </a:r>
            <a:r>
              <a:rPr lang="ru-RU" dirty="0" smtClean="0">
                <a:effectLst/>
              </a:rPr>
              <a:t>.</a:t>
            </a:r>
            <a:endParaRPr lang="ru-RU" dirty="0"/>
          </a:p>
          <a:p>
            <a:pPr marL="0" indent="0">
              <a:buNone/>
            </a:pPr>
            <a:r>
              <a:rPr lang="ru-RU" b="1" dirty="0" smtClean="0"/>
              <a:t>Задачи</a:t>
            </a:r>
            <a:r>
              <a:rPr lang="en-US" b="1" dirty="0" smtClean="0"/>
              <a:t>:</a:t>
            </a:r>
          </a:p>
          <a:p>
            <a:r>
              <a:rPr lang="ru-RU" dirty="0" smtClean="0"/>
              <a:t>Дать пользователю возможность перемещать персонажа с помощью клавиш</a:t>
            </a:r>
          </a:p>
          <a:p>
            <a:r>
              <a:rPr lang="ru-RU" dirty="0" smtClean="0"/>
              <a:t>Реализовать врагов</a:t>
            </a:r>
            <a:r>
              <a:rPr lang="en-US" smtClean="0"/>
              <a:t>, </a:t>
            </a:r>
            <a:r>
              <a:rPr lang="ru-RU" smtClean="0"/>
              <a:t>которые могут убить пользователя</a:t>
            </a:r>
            <a:endParaRPr lang="ru-RU" dirty="0" smtClean="0"/>
          </a:p>
          <a:p>
            <a:r>
              <a:rPr lang="ru-RU" dirty="0" smtClean="0"/>
              <a:t>Дать пользователю возможность просматривать свой результат и результаты 5 лучших игроков(определяется по времени прохождения)</a:t>
            </a:r>
          </a:p>
          <a:p>
            <a:r>
              <a:rPr lang="ru-RU" dirty="0" smtClean="0"/>
              <a:t>Создать интуитивно понятный для пользователя</a:t>
            </a:r>
            <a:r>
              <a:rPr lang="en-US" dirty="0" smtClean="0"/>
              <a:t>, </a:t>
            </a:r>
            <a:r>
              <a:rPr lang="ru-RU" dirty="0" smtClean="0"/>
              <a:t>интерфейс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52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Окно ввода </a:t>
            </a:r>
            <a:r>
              <a:rPr lang="ru-RU" dirty="0" err="1" smtClean="0"/>
              <a:t>ника</a:t>
            </a:r>
            <a:endParaRPr lang="ru-RU" dirty="0"/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 rotWithShape="1">
          <a:blip r:embed="rId2"/>
          <a:srcRect b="3088"/>
          <a:stretch/>
        </p:blipFill>
        <p:spPr>
          <a:xfrm>
            <a:off x="2227407" y="2019300"/>
            <a:ext cx="7734010" cy="40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Главное меню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b="6540"/>
          <a:stretch/>
        </p:blipFill>
        <p:spPr>
          <a:xfrm>
            <a:off x="2033443" y="2019300"/>
            <a:ext cx="8121938" cy="40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6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УРОВЕНЬ </a:t>
            </a:r>
            <a:r>
              <a:rPr lang="ru-RU" dirty="0" smtClean="0"/>
              <a:t>ИГРЫ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9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Окно смерти 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460" y="2019300"/>
            <a:ext cx="8634557" cy="47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Экран при победе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460" y="2019300"/>
            <a:ext cx="8634557" cy="473132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36457" y="1788651"/>
            <a:ext cx="8634560" cy="4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 smtClean="0"/>
              <a:t>ТОП ИГРОКОВ ЗА ВСЕ ВРЕМЯ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460" y="2019300"/>
            <a:ext cx="8634557" cy="473132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36457" y="1788651"/>
            <a:ext cx="8634560" cy="479084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1936456" y="1788652"/>
            <a:ext cx="8634562" cy="47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62000"/>
          </a:xfrm>
        </p:spPr>
        <p:txBody>
          <a:bodyPr/>
          <a:lstStyle/>
          <a:p>
            <a:pPr algn="ctr"/>
            <a:r>
              <a:rPr lang="ru-RU" dirty="0" smtClean="0"/>
              <a:t>База данных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endParaRPr lang="en-US" sz="2000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000" dirty="0" smtClean="0"/>
              <a:t>                                           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</a:t>
            </a:r>
            <a:r>
              <a:rPr lang="ru-RU" sz="2000" smtClean="0"/>
              <a:t>Основная </a:t>
            </a:r>
            <a:r>
              <a:rPr lang="ru-RU" sz="2000" dirty="0" smtClean="0"/>
              <a:t>структура базы данных</a:t>
            </a:r>
          </a:p>
          <a:p>
            <a:pPr marL="0" indent="0" algn="just">
              <a:buNone/>
            </a:pPr>
            <a:r>
              <a:rPr lang="ru-RU" sz="2000" dirty="0" smtClean="0"/>
              <a:t>                                                                                                                        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покупок    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Структура таблицы </a:t>
            </a:r>
            <a:r>
              <a:rPr lang="en-US" sz="2000" smtClean="0"/>
              <a:t>Players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b="6246"/>
          <a:stretch/>
        </p:blipFill>
        <p:spPr>
          <a:xfrm>
            <a:off x="7839070" y="1371600"/>
            <a:ext cx="3511554" cy="18558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4" y="3386941"/>
            <a:ext cx="3031838" cy="21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1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30</TotalTime>
  <Words>146</Words>
  <Application>Microsoft Office PowerPoint</Application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Сетка</vt:lpstr>
      <vt:lpstr>Игра – Платформер под названием «Epic Adventure»</vt:lpstr>
      <vt:lpstr>Презентация PowerPoint</vt:lpstr>
      <vt:lpstr>Окно ввода ника</vt:lpstr>
      <vt:lpstr>Главное меню</vt:lpstr>
      <vt:lpstr>УРОВЕНЬ ИГРЫ</vt:lpstr>
      <vt:lpstr>Окно смерти </vt:lpstr>
      <vt:lpstr>Экран при победе</vt:lpstr>
      <vt:lpstr>ТОП ИГРОКОВ ЗА ВСЕ ВРЕМЯ</vt:lpstr>
      <vt:lpstr>База данных проекта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– Платформер под названием «Epic Adventure»</dc:title>
  <dc:creator>Вениамин Чичин</dc:creator>
  <cp:lastModifiedBy>Вениамин Чичин</cp:lastModifiedBy>
  <cp:revision>6</cp:revision>
  <dcterms:created xsi:type="dcterms:W3CDTF">2022-01-11T20:16:04Z</dcterms:created>
  <dcterms:modified xsi:type="dcterms:W3CDTF">2022-01-17T16:59:45Z</dcterms:modified>
</cp:coreProperties>
</file>